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259A84-C95E-488B-ACF4-0459A58D711F}" type="datetimeFigureOut">
              <a:rPr lang="en-US" smtClean="0"/>
              <a:pPr/>
              <a:t>5/9/2013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0EEDD8-6AC0-4BEC-8108-B8D3A2C4A7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`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media.tumblr.com/tumblr_lt58paOMAw1qztwt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Anuva\Desktop\jesuss\images[10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567" y="0"/>
            <a:ext cx="9167567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571604" y="3143248"/>
            <a:ext cx="69377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LET’S SEE THE GENIOUS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FAMILY OF 7-C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100" name="Picture 4" descr="http://t0.gstatic.com/images?q=tbn:ANd9GcT8lFp-RL76nv4otdOBmvM0_9FQ66qjKsAYlXcJdCNY1-kM5N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2586464" cy="15716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357554" y="1500174"/>
            <a:ext cx="4028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CLICK ON ME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CLASS !!!!!!!!!!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OUR CLASS CONSIST OF 40 STUDENTS.</a:t>
            </a:r>
          </a:p>
          <a:p>
            <a:endParaRPr lang="en-GB" dirty="0" smtClean="0"/>
          </a:p>
          <a:p>
            <a:r>
              <a:rPr lang="en-GB" dirty="0" smtClean="0"/>
              <a:t>OUR CLASS TEACHERS NAME IS SINDHU MANOJ MAAM.</a:t>
            </a:r>
          </a:p>
          <a:p>
            <a:endParaRPr lang="en-GB" dirty="0" smtClean="0"/>
          </a:p>
          <a:p>
            <a:r>
              <a:rPr lang="en-GB" dirty="0" smtClean="0"/>
              <a:t>WE ARE LIKE A FAMILY,WE LISTERN TO EACH OTHERS OPENION AND NEVER LET ANYONE DOWN</a:t>
            </a:r>
          </a:p>
          <a:p>
            <a:pPr>
              <a:buNone/>
            </a:pPr>
            <a:r>
              <a:rPr lang="en-GB" dirty="0" smtClean="0"/>
              <a:t>                        CLICK ON ME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650" name="AutoShape 2" descr="http://t1.gstatic.com/images?q=tbn:ANd9GcQc_OmOvePRfs_E5iP4R35kVwjm3k6g-U-yGAe5hUmRIqcxaKqp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2" name="Picture 4" descr="http://t1.gstatic.com/images?q=tbn:ANd9GcQc_OmOvePRfs_E5iP4R35kVwjm3k6g-U-yGAe5hUmRIqcxaKqp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357826"/>
            <a:ext cx="1717057" cy="1286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AMBITIONS !!!!!!!!!!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WE WANT OUR WORKS TO BE PERFECT,NEAT,</a:t>
            </a:r>
          </a:p>
          <a:p>
            <a:pPr>
              <a:buNone/>
            </a:pPr>
            <a:r>
              <a:rPr lang="en-GB" dirty="0" smtClean="0"/>
              <a:t>     COLOURFUL &amp;</a:t>
            </a:r>
          </a:p>
          <a:p>
            <a:pPr>
              <a:buNone/>
            </a:pPr>
            <a:r>
              <a:rPr lang="en-GB" dirty="0" smtClean="0"/>
              <a:t>      REMARKABLE.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ARE SUPPORTIVE&amp;</a:t>
            </a:r>
          </a:p>
          <a:p>
            <a:pPr>
              <a:buNone/>
            </a:pPr>
            <a:r>
              <a:rPr lang="en-GB" dirty="0" smtClean="0"/>
              <a:t>     HELPFUL. WE STAND FOR OUR TEACHERS</a:t>
            </a:r>
          </a:p>
          <a:p>
            <a:pPr>
              <a:buNone/>
            </a:pPr>
            <a:r>
              <a:rPr lang="en-GB" dirty="0" smtClean="0"/>
              <a:t>     AND FOR OUR SCHOOL.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86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`</vt:lpstr>
      <vt:lpstr>Slide 2</vt:lpstr>
      <vt:lpstr>OUR CLASS !!!!!!!!!!</vt:lpstr>
      <vt:lpstr>OUR AMBITIONS !!!!!!!!!!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Anuva</dc:creator>
  <cp:lastModifiedBy>Anuva</cp:lastModifiedBy>
  <cp:revision>7</cp:revision>
  <dcterms:created xsi:type="dcterms:W3CDTF">2013-05-09T13:44:05Z</dcterms:created>
  <dcterms:modified xsi:type="dcterms:W3CDTF">2013-05-09T15:15:56Z</dcterms:modified>
</cp:coreProperties>
</file>